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Sue Ellen Francisco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 autoAdjust="0"/>
    <p:restoredTop sz="94622" autoAdjust="0"/>
  </p:normalViewPr>
  <p:slideViewPr>
    <p:cSldViewPr>
      <p:cViewPr varScale="1">
        <p:scale>
          <a:sx n="42" d="100"/>
          <a:sy n="42" d="100"/>
        </p:scale>
        <p:origin x="4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38008" y="2486388"/>
            <a:ext cx="14811983" cy="381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2500" dirty="0">
                <a:solidFill>
                  <a:srgbClr val="FFFFFF"/>
                </a:solidFill>
                <a:latin typeface="Sue Ellen Francisco"/>
              </a:rPr>
              <a:t>WHAT DOES CHRISTMAS LOOK LIKE?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5942" y="631469"/>
            <a:ext cx="17456117" cy="3972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5942" y="9258300"/>
            <a:ext cx="17456117" cy="3972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00075" y="3547318"/>
            <a:ext cx="3753794" cy="3753779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4956" r="-72880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>
            <a:off x="364810" y="648286"/>
            <a:ext cx="17558379" cy="0"/>
          </a:xfrm>
          <a:prstGeom prst="line">
            <a:avLst/>
          </a:prstGeom>
          <a:ln w="104775" cap="rnd">
            <a:solidFill>
              <a:srgbClr val="FF914D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364810" y="9533939"/>
            <a:ext cx="17558379" cy="0"/>
          </a:xfrm>
          <a:prstGeom prst="line">
            <a:avLst/>
          </a:prstGeom>
          <a:ln w="104775" cap="rnd">
            <a:solidFill>
              <a:srgbClr val="FF914D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364810" y="1021556"/>
            <a:ext cx="17558379" cy="2115164"/>
            <a:chOff x="0" y="-9525"/>
            <a:chExt cx="23411172" cy="2820218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23411172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00"/>
                </a:lnSpc>
              </a:pPr>
              <a:r>
                <a:rPr lang="en-US" sz="9000">
                  <a:solidFill>
                    <a:srgbClr val="000000"/>
                  </a:solidFill>
                  <a:latin typeface="Sue Ellen Francisco"/>
                </a:rPr>
                <a:t>Which of these looks the most like Christmas?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828800"/>
              <a:ext cx="23411172" cy="981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39"/>
                </a:lnSpc>
              </a:pPr>
              <a:r>
                <a:rPr lang="en-US" sz="479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SHEEP</a:t>
              </a: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900179" y="3547318"/>
            <a:ext cx="3753794" cy="3753779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9999" r="-29999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144000" y="3547318"/>
            <a:ext cx="3753794" cy="3753779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9070" r="-39070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3505506" y="3547318"/>
            <a:ext cx="3753794" cy="3753779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4166" b="-4166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600075" y="7613176"/>
            <a:ext cx="4749679" cy="164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3"/>
              </a:lnSpc>
            </a:pPr>
            <a:r>
              <a:rPr lang="en-US" sz="12393" dirty="0">
                <a:solidFill>
                  <a:srgbClr val="FF9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00179" y="7539222"/>
            <a:ext cx="4749679" cy="164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3"/>
              </a:lnSpc>
            </a:pPr>
            <a:r>
              <a:rPr lang="en-US" sz="12393" dirty="0">
                <a:solidFill>
                  <a:srgbClr val="FF9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788643" y="7539222"/>
            <a:ext cx="4749679" cy="164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3"/>
              </a:lnSpc>
            </a:pPr>
            <a:r>
              <a:rPr lang="en-US" sz="12393" dirty="0">
                <a:solidFill>
                  <a:srgbClr val="FF9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538321" y="7613176"/>
            <a:ext cx="4749679" cy="164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3"/>
              </a:lnSpc>
            </a:pPr>
            <a:r>
              <a:rPr lang="en-US" sz="12393" dirty="0">
                <a:solidFill>
                  <a:srgbClr val="FF9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00075" y="3547318"/>
            <a:ext cx="3753794" cy="3753779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05" r="-24905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>
            <a:off x="364810" y="648286"/>
            <a:ext cx="17558379" cy="0"/>
          </a:xfrm>
          <a:prstGeom prst="line">
            <a:avLst/>
          </a:prstGeom>
          <a:ln w="104775" cap="rnd">
            <a:solidFill>
              <a:srgbClr val="FF914D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364810" y="9533939"/>
            <a:ext cx="17558379" cy="0"/>
          </a:xfrm>
          <a:prstGeom prst="line">
            <a:avLst/>
          </a:prstGeom>
          <a:ln w="104775" cap="rnd">
            <a:solidFill>
              <a:srgbClr val="FF914D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900179" y="3547318"/>
            <a:ext cx="3753794" cy="3753779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6889" r="-14052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144000" y="3547318"/>
            <a:ext cx="3753794" cy="3753779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073" r="-24073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3505506" y="3547318"/>
            <a:ext cx="3753794" cy="3753779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5408" r="-15408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364810" y="1021556"/>
            <a:ext cx="17558379" cy="2267564"/>
            <a:chOff x="0" y="-9525"/>
            <a:chExt cx="23411172" cy="302341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23411172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00"/>
                </a:lnSpc>
              </a:pPr>
              <a:r>
                <a:rPr lang="en-US" sz="9000">
                  <a:solidFill>
                    <a:srgbClr val="000000"/>
                  </a:solidFill>
                  <a:latin typeface="Sue Ellen Francisco"/>
                </a:rPr>
                <a:t>Which of these looks the most like Christmas?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032000"/>
              <a:ext cx="23411172" cy="981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39"/>
                </a:lnSpc>
              </a:pPr>
              <a:r>
                <a:rPr lang="en-US" sz="479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SHEPHERD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00075" y="7613176"/>
            <a:ext cx="4749679" cy="164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3"/>
              </a:lnSpc>
            </a:pPr>
            <a:r>
              <a:rPr lang="en-US" sz="12393" dirty="0">
                <a:solidFill>
                  <a:srgbClr val="FF9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00179" y="7539222"/>
            <a:ext cx="4749679" cy="164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3"/>
              </a:lnSpc>
            </a:pPr>
            <a:r>
              <a:rPr lang="en-US" sz="12393" dirty="0">
                <a:solidFill>
                  <a:srgbClr val="FF9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788643" y="7539222"/>
            <a:ext cx="4749679" cy="164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3"/>
              </a:lnSpc>
            </a:pPr>
            <a:r>
              <a:rPr lang="en-US" sz="12393" dirty="0">
                <a:solidFill>
                  <a:srgbClr val="FF9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538321" y="7613176"/>
            <a:ext cx="4749679" cy="164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3"/>
              </a:lnSpc>
            </a:pPr>
            <a:r>
              <a:rPr lang="en-US" sz="12393" dirty="0">
                <a:solidFill>
                  <a:srgbClr val="FF9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00075" y="3547318"/>
            <a:ext cx="3753794" cy="3753779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87553" r="-109098" b="-60068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>
            <a:off x="364810" y="648286"/>
            <a:ext cx="17558379" cy="0"/>
          </a:xfrm>
          <a:prstGeom prst="line">
            <a:avLst/>
          </a:prstGeom>
          <a:ln w="104775" cap="rnd">
            <a:solidFill>
              <a:srgbClr val="FF914D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364810" y="9533939"/>
            <a:ext cx="17558379" cy="0"/>
          </a:xfrm>
          <a:prstGeom prst="line">
            <a:avLst/>
          </a:prstGeom>
          <a:ln w="104775" cap="rnd">
            <a:solidFill>
              <a:srgbClr val="FF914D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900179" y="3547318"/>
            <a:ext cx="3753794" cy="3753779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161" r="-48454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144000" y="3547318"/>
            <a:ext cx="3753794" cy="3753779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2726" r="-22726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3505506" y="3547318"/>
            <a:ext cx="3753794" cy="3753779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709" r="-25709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364810" y="1021556"/>
            <a:ext cx="17558379" cy="2267564"/>
            <a:chOff x="0" y="-9525"/>
            <a:chExt cx="23411172" cy="302341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23411172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00"/>
                </a:lnSpc>
              </a:pPr>
              <a:r>
                <a:rPr lang="en-US" sz="9000">
                  <a:solidFill>
                    <a:srgbClr val="000000"/>
                  </a:solidFill>
                  <a:latin typeface="Sue Ellen Francisco"/>
                </a:rPr>
                <a:t>Which of these looks the most like Christmas?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032000"/>
              <a:ext cx="23411172" cy="981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39"/>
                </a:lnSpc>
              </a:pPr>
              <a:r>
                <a:rPr lang="en-US" sz="479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FIELD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00075" y="7613176"/>
            <a:ext cx="4749679" cy="164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3"/>
              </a:lnSpc>
            </a:pPr>
            <a:r>
              <a:rPr lang="en-US" sz="12393" dirty="0">
                <a:solidFill>
                  <a:srgbClr val="FF9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00179" y="7539222"/>
            <a:ext cx="4749679" cy="164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3"/>
              </a:lnSpc>
            </a:pPr>
            <a:r>
              <a:rPr lang="en-US" sz="12393" dirty="0">
                <a:solidFill>
                  <a:srgbClr val="FF9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788643" y="7539222"/>
            <a:ext cx="4749679" cy="164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3"/>
              </a:lnSpc>
            </a:pPr>
            <a:r>
              <a:rPr lang="en-US" sz="12393" dirty="0">
                <a:solidFill>
                  <a:srgbClr val="FF9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538321" y="7613176"/>
            <a:ext cx="4749679" cy="164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3"/>
              </a:lnSpc>
            </a:pPr>
            <a:r>
              <a:rPr lang="en-US" sz="12393" dirty="0">
                <a:solidFill>
                  <a:srgbClr val="FF9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60</Words>
  <Application>Microsoft Office PowerPoint</Application>
  <PresentationFormat>Custom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Sue Ellen Francisco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Christmas Look like?</dc:title>
  <dc:creator>Annette Osborne</dc:creator>
  <cp:lastModifiedBy>Annette Osborne</cp:lastModifiedBy>
  <cp:revision>5</cp:revision>
  <dcterms:created xsi:type="dcterms:W3CDTF">2006-08-16T00:00:00Z</dcterms:created>
  <dcterms:modified xsi:type="dcterms:W3CDTF">2021-09-30T01:21:36Z</dcterms:modified>
  <dc:identifier>DAEqy83fKzI</dc:identifier>
</cp:coreProperties>
</file>